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8" r:id="rId7"/>
    <p:sldId id="259" r:id="rId8"/>
    <p:sldId id="260" r:id="rId9"/>
    <p:sldId id="263" r:id="rId10"/>
    <p:sldId id="26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211" d="100"/>
          <a:sy n="211" d="100"/>
        </p:scale>
        <p:origin x="-128" y="-5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vantage Slide Collection_Innov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1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dvantage Slide Collection_Innov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vantage Slide Collection_Innov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2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vantage Slide Collection_Innov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2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vantage Slide Collection_Innov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8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vantage Slide Collection_Innov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0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vantage Slide Collection_Presti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80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137</TotalTime>
  <Words>0</Words>
  <Application>Microsoft Macintosh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Em Johnson</cp:lastModifiedBy>
  <cp:revision>41</cp:revision>
  <dcterms:created xsi:type="dcterms:W3CDTF">2010-04-12T23:12:02Z</dcterms:created>
  <dcterms:modified xsi:type="dcterms:W3CDTF">2015-09-02T15:57:44Z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